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81" y="332656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Практическое занятие для родителей в рамках родительского клуба «Школа родителя»</a:t>
            </a: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 тему:  «Почитай мне, мама»</a:t>
            </a: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Как правильно читать книги детям</a:t>
            </a:r>
            <a:endParaRPr lang="ru-RU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2378075" cy="2236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1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23" y="1052736"/>
            <a:ext cx="6286500" cy="4276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2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691" y="260648"/>
            <a:ext cx="7848872" cy="98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b="1" kern="1800" dirty="0">
                <a:latin typeface="Times New Roman"/>
                <a:ea typeface="Times New Roman"/>
                <a:cs typeface="Times New Roman"/>
              </a:rPr>
              <a:t>Мои первые книжки</a:t>
            </a:r>
            <a:endParaRPr lang="ru-RU" sz="4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 b="11241"/>
          <a:stretch/>
        </p:blipFill>
        <p:spPr bwMode="auto">
          <a:xfrm>
            <a:off x="754940" y="1163163"/>
            <a:ext cx="2059131" cy="250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09315"/>
            <a:ext cx="1944216" cy="258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5" b="6648"/>
          <a:stretch/>
        </p:blipFill>
        <p:spPr bwMode="auto">
          <a:xfrm>
            <a:off x="594859" y="3931907"/>
            <a:ext cx="2095500" cy="278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2" b="8786"/>
          <a:stretch/>
        </p:blipFill>
        <p:spPr bwMode="auto">
          <a:xfrm>
            <a:off x="6228184" y="1117950"/>
            <a:ext cx="2095500" cy="259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" b="6640"/>
          <a:stretch/>
        </p:blipFill>
        <p:spPr bwMode="auto">
          <a:xfrm>
            <a:off x="3389614" y="3898441"/>
            <a:ext cx="2095500" cy="276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 b="8716"/>
          <a:stretch/>
        </p:blipFill>
        <p:spPr bwMode="auto">
          <a:xfrm>
            <a:off x="6228184" y="3956455"/>
            <a:ext cx="2095500" cy="267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8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712968" cy="82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kern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режиме диалога</a:t>
            </a:r>
            <a:endParaRPr lang="ru-RU" sz="4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0"/>
          <a:stretch/>
        </p:blipFill>
        <p:spPr bwMode="auto">
          <a:xfrm>
            <a:off x="4427984" y="2852936"/>
            <a:ext cx="420054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7847"/>
            <a:ext cx="3724874" cy="3081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5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534" y="188640"/>
            <a:ext cx="8352928" cy="821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kern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Техника чтения</a:t>
            </a:r>
            <a:endParaRPr lang="ru-RU" sz="4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534" y="1196752"/>
            <a:ext cx="8581954" cy="476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Читайте не торопясь, несколько медленнее, чем обычно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говорите.</a:t>
            </a:r>
            <a:endParaRPr lang="en-US" sz="2000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чтении знакомых малышу текстов делайте небольшую паузу перед ключевым словом (если это стихи — перед последним словом строки). 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Читайте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«не так, как пономарь, а с чувством, с толком, с расстановкой». Слегка утрируйте интонации, говорите по-разному «за автора» и «за героев», передавая особенности их характера и настроения. 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Всегда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держите книгу так, чтобы ребенок мог следить за сюжетом по картинке. 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92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689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9550" marR="30480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Чтение на ночь</a:t>
            </a:r>
            <a:endParaRPr lang="ru-RU" sz="32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3812"/>
            <a:ext cx="3414713" cy="697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00745"/>
            <a:ext cx="428625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44386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38437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7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640960" cy="622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Правила чтения</a:t>
            </a:r>
            <a:endParaRPr lang="ru-RU" sz="28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864096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Дайте возможность ребенку выбрать книгу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самому.</a:t>
            </a:r>
            <a:endParaRPr lang="en-US" sz="24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Предложите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несколько книг на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выбор.</a:t>
            </a:r>
            <a:endParaRPr lang="ru-RU" sz="24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Чтение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должно приносить радость.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0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процессе чтения важно быть полностью с малышом.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3312368" cy="2998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715000" cy="380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6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105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2011-12-16T01:23:13Z</dcterms:created>
  <dcterms:modified xsi:type="dcterms:W3CDTF">2011-12-16T02:28:42Z</dcterms:modified>
</cp:coreProperties>
</file>